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50" dt="2025-01-21T07:41:07.40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21T07:41:47.850" v="3945" actId="207"/>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modSp mod">
        <pc:chgData name="Wieching, Levin (SE-7/3AFS2K)" userId="98420e42-2ee7-4e41-8b7c-b6844ebc3566" providerId="ADAL" clId="{30C1DFEA-16ED-4199-AB01-5580335FBE80}" dt="2025-01-16T10:28:25.521" v="637" actId="20577"/>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sldChg>
      <pc:sldChg chg="addSp modSp mod modAnim modNotesTx">
        <pc:chgData name="Wieching, Levin (SE-7/3AFS2K)" userId="98420e42-2ee7-4e41-8b7c-b6844ebc3566" providerId="ADAL" clId="{30C1DFEA-16ED-4199-AB01-5580335FBE80}" dt="2025-01-17T08:02:09.212" v="3792"/>
        <pc:sldMkLst>
          <pc:docMk/>
          <pc:sldMk cId="2566264369" sldId="2147479151"/>
        </pc:sldMkLst>
        <pc:spChg chg="mod">
          <ac:chgData name="Wieching, Levin (SE-7/3AFS2K)" userId="98420e42-2ee7-4e41-8b7c-b6844ebc3566" providerId="ADAL" clId="{30C1DFEA-16ED-4199-AB01-5580335FBE80}" dt="2025-01-16T12:33:13.263" v="3087" actId="1076"/>
          <ac:spMkLst>
            <pc:docMk/>
            <pc:sldMk cId="2566264369" sldId="2147479151"/>
            <ac:spMk id="5" creationId="{BCC51B32-11FC-7141-C687-9E45C05A86E7}"/>
          </ac:spMkLst>
        </pc:spChg>
        <pc:picChg chg="add mod">
          <ac:chgData name="Wieching, Levin (SE-7/3AFS2K)" userId="98420e42-2ee7-4e41-8b7c-b6844ebc3566" providerId="ADAL" clId="{30C1DFEA-16ED-4199-AB01-5580335FBE80}" dt="2025-01-17T08:01:08.607" v="3780" actId="1076"/>
          <ac:picMkLst>
            <pc:docMk/>
            <pc:sldMk cId="2566264369" sldId="2147479151"/>
            <ac:picMk id="8" creationId="{04D0DEAD-DD2E-9989-B933-A7C8EC720C59}"/>
          </ac:picMkLst>
        </pc:picChg>
        <pc:picChg chg="add mod">
          <ac:chgData name="Wieching, Levin (SE-7/3AFS2K)" userId="98420e42-2ee7-4e41-8b7c-b6844ebc3566" providerId="ADAL" clId="{30C1DFEA-16ED-4199-AB01-5580335FBE80}" dt="2025-01-17T08:01:08.607" v="3780" actId="1076"/>
          <ac:picMkLst>
            <pc:docMk/>
            <pc:sldMk cId="2566264369" sldId="2147479151"/>
            <ac:picMk id="10" creationId="{21D17EC4-0E31-A75F-F74A-EDCD37C26851}"/>
          </ac:picMkLst>
        </pc:picChg>
        <pc:picChg chg="add mod">
          <ac:chgData name="Wieching, Levin (SE-7/3AFS2K)" userId="98420e42-2ee7-4e41-8b7c-b6844ebc3566" providerId="ADAL" clId="{30C1DFEA-16ED-4199-AB01-5580335FBE80}" dt="2025-01-17T08:01:08.607" v="3780" actId="1076"/>
          <ac:picMkLst>
            <pc:docMk/>
            <pc:sldMk cId="2566264369" sldId="2147479151"/>
            <ac:picMk id="12" creationId="{A2707E45-28E7-0D23-5E75-603E18A6CA07}"/>
          </ac:picMkLst>
        </pc:picChg>
        <pc:picChg chg="add mod">
          <ac:chgData name="Wieching, Levin (SE-7/3AFS2K)" userId="98420e42-2ee7-4e41-8b7c-b6844ebc3566" providerId="ADAL" clId="{30C1DFEA-16ED-4199-AB01-5580335FBE80}" dt="2025-01-17T08:01:08.607" v="3780" actId="1076"/>
          <ac:picMkLst>
            <pc:docMk/>
            <pc:sldMk cId="2566264369" sldId="2147479151"/>
            <ac:picMk id="14" creationId="{8501C9F4-8C80-93D2-1B37-AEF7EB70BCC3}"/>
          </ac:picMkLst>
        </pc:picChg>
      </pc:sldChg>
      <pc:sldChg chg="addSp modSp mod modAnim modNotesTx">
        <pc:chgData name="Wieching, Levin (SE-7/3AFS2K)" userId="98420e42-2ee7-4e41-8b7c-b6844ebc3566" providerId="ADAL" clId="{30C1DFEA-16ED-4199-AB01-5580335FBE80}" dt="2025-01-17T07:46:49.791" v="3722" actId="20577"/>
        <pc:sldMkLst>
          <pc:docMk/>
          <pc:sldMk cId="739316377" sldId="2147479152"/>
        </pc:sldMkLst>
        <pc:spChg chg="mod">
          <ac:chgData name="Wieching, Levin (SE-7/3AFS2K)" userId="98420e42-2ee7-4e41-8b7c-b6844ebc3566" providerId="ADAL" clId="{30C1DFEA-16ED-4199-AB01-5580335FBE80}" dt="2025-01-17T07:44:52.224" v="3706" actId="113"/>
          <ac:spMkLst>
            <pc:docMk/>
            <pc:sldMk cId="739316377" sldId="2147479152"/>
            <ac:spMk id="5" creationId="{5DBC5DD1-9D0A-5D42-B896-AC59A0D98929}"/>
          </ac:spMkLst>
        </pc:spChg>
        <pc:picChg chg="add mod modCrop">
          <ac:chgData name="Wieching, Levin (SE-7/3AFS2K)" userId="98420e42-2ee7-4e41-8b7c-b6844ebc3566" providerId="ADAL" clId="{30C1DFEA-16ED-4199-AB01-5580335FBE80}" dt="2025-01-17T07:34:27.881" v="3131"/>
          <ac:picMkLst>
            <pc:docMk/>
            <pc:sldMk cId="739316377" sldId="2147479152"/>
            <ac:picMk id="8" creationId="{2C6205FE-D46B-4A4F-6D8E-FE0A5636B81B}"/>
          </ac:picMkLst>
        </pc:picChg>
      </pc:sldChg>
      <pc:sldChg chg="modSp mod">
        <pc:chgData name="Wieching, Levin (SE-7/3AFS2K)" userId="98420e42-2ee7-4e41-8b7c-b6844ebc3566" providerId="ADAL" clId="{30C1DFEA-16ED-4199-AB01-5580335FBE80}" dt="2025-01-17T09:15:39.209" v="3871" actId="20577"/>
        <pc:sldMkLst>
          <pc:docMk/>
          <pc:sldMk cId="2996992999" sldId="2147479153"/>
        </pc:sldMkLst>
        <pc:spChg chg="mod">
          <ac:chgData name="Wieching, Levin (SE-7/3AFS2K)" userId="98420e42-2ee7-4e41-8b7c-b6844ebc3566" providerId="ADAL" clId="{30C1DFEA-16ED-4199-AB01-5580335FBE80}" dt="2025-01-17T09:15:39.209" v="3871" actId="20577"/>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12:12:46.781" v="1137" actId="403"/>
        <pc:sldMkLst>
          <pc:docMk/>
          <pc:sldMk cId="1800699034" sldId="2147479154"/>
        </pc:sldMkLst>
        <pc:spChg chg="mod">
          <ac:chgData name="Wieching, Levin (SE-7/3AFS2K)" userId="98420e42-2ee7-4e41-8b7c-b6844ebc3566" providerId="ADAL" clId="{30C1DFEA-16ED-4199-AB01-5580335FBE80}" dt="2025-01-16T12:12:46.781" v="1137" actId="403"/>
          <ac:spMkLst>
            <pc:docMk/>
            <pc:sldMk cId="1800699034" sldId="2147479154"/>
            <ac:spMk id="5" creationId="{A34B4C48-9B2D-22C9-A4D8-42C299DB7890}"/>
          </ac:spMkLst>
        </pc:spChg>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7T09:23:01.733" v="3872" actId="113"/>
        <pc:sldMkLst>
          <pc:docMk/>
          <pc:sldMk cId="249048016" sldId="2147479155"/>
        </pc:sldMkLst>
        <pc:spChg chg="mod">
          <ac:chgData name="Wieching, Levin (SE-7/3AFS2K)" userId="98420e42-2ee7-4e41-8b7c-b6844ebc3566" providerId="ADAL" clId="{30C1DFEA-16ED-4199-AB01-5580335FBE80}" dt="2025-01-17T09:23:01.733" v="3872" actId="11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12:12:56.543" v="1139" actId="14100"/>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12:13:13.061" v="1142" actId="403"/>
        <pc:sldMkLst>
          <pc:docMk/>
          <pc:sldMk cId="2611236321" sldId="2147479156"/>
        </pc:sldMkLst>
        <pc:spChg chg="mod">
          <ac:chgData name="Wieching, Levin (SE-7/3AFS2K)" userId="98420e42-2ee7-4e41-8b7c-b6844ebc3566" providerId="ADAL" clId="{30C1DFEA-16ED-4199-AB01-5580335FBE80}" dt="2025-01-16T12:13:13.061" v="1142" actId="403"/>
          <ac:spMkLst>
            <pc:docMk/>
            <pc:sldMk cId="2611236321" sldId="2147479156"/>
            <ac:spMk id="5" creationId="{0EA33BB2-B1B2-6447-C578-D53862BB48ED}"/>
          </ac:spMkLst>
        </pc:sp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12:13:17.668" v="1143" actId="403"/>
        <pc:sldMkLst>
          <pc:docMk/>
          <pc:sldMk cId="1363900557" sldId="2147479158"/>
        </pc:sldMkLst>
        <pc:spChg chg="mod">
          <ac:chgData name="Wieching, Levin (SE-7/3AFS2K)" userId="98420e42-2ee7-4e41-8b7c-b6844ebc3566" providerId="ADAL" clId="{30C1DFEA-16ED-4199-AB01-5580335FBE80}" dt="2025-01-16T12:13:17.668" v="1143" actId="403"/>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21T07:41:07.360" v="3942" actId="20577"/>
        <pc:sldMkLst>
          <pc:docMk/>
          <pc:sldMk cId="2067226142" sldId="2147479159"/>
        </pc:sldMkLst>
        <pc:spChg chg="mod">
          <ac:chgData name="Wieching, Levin (SE-7/3AFS2K)" userId="98420e42-2ee7-4e41-8b7c-b6844ebc3566" providerId="ADAL" clId="{30C1DFEA-16ED-4199-AB01-5580335FBE80}" dt="2025-01-21T07:41:07.360" v="3942" actId="20577"/>
          <ac:spMkLst>
            <pc:docMk/>
            <pc:sldMk cId="2067226142" sldId="2147479159"/>
            <ac:spMk id="5" creationId="{DA55E55E-5949-C51E-BB7F-C41948DE52BF}"/>
          </ac:spMkLst>
        </pc:spChg>
      </pc:sldChg>
      <pc:sldChg chg="addSp modSp mod modNotesTx">
        <pc:chgData name="Wieching, Levin (SE-7/3AFS2K)" userId="98420e42-2ee7-4e41-8b7c-b6844ebc3566" providerId="ADAL" clId="{30C1DFEA-16ED-4199-AB01-5580335FBE80}" dt="2025-01-17T09:23:39.998" v="3897" actId="1036"/>
        <pc:sldMkLst>
          <pc:docMk/>
          <pc:sldMk cId="3624263447" sldId="2147479160"/>
        </pc:sldMkLst>
        <pc:spChg chg="add mod">
          <ac:chgData name="Wieching, Levin (SE-7/3AFS2K)" userId="98420e42-2ee7-4e41-8b7c-b6844ebc3566" providerId="ADAL" clId="{30C1DFEA-16ED-4199-AB01-5580335FBE80}" dt="2025-01-17T09:23:39.998" v="3897" actId="1036"/>
          <ac:spMkLst>
            <pc:docMk/>
            <pc:sldMk cId="3624263447" sldId="2147479160"/>
            <ac:spMk id="3" creationId="{3C6BE910-364A-768B-2622-D24EF606FFFE}"/>
          </ac:spMkLst>
        </pc:spChg>
        <pc:spChg chg="mod">
          <ac:chgData name="Wieching, Levin (SE-7/3AFS2K)" userId="98420e42-2ee7-4e41-8b7c-b6844ebc3566" providerId="ADAL" clId="{30C1DFEA-16ED-4199-AB01-5580335FBE80}" dt="2025-01-16T12:13:07.146" v="1141" actId="404"/>
          <ac:spMkLst>
            <pc:docMk/>
            <pc:sldMk cId="3624263447" sldId="2147479160"/>
            <ac:spMk id="9" creationId="{0ED073CC-172B-475E-A4CE-E4018813E4D2}"/>
          </ac:spMkLst>
        </pc:spChg>
        <pc:picChg chg="mod">
          <ac:chgData name="Wieching, Levin (SE-7/3AFS2K)" userId="98420e42-2ee7-4e41-8b7c-b6844ebc3566" providerId="ADAL" clId="{30C1DFEA-16ED-4199-AB01-5580335FBE80}" dt="2025-01-17T09:08:14.761" v="3844" actId="14100"/>
          <ac:picMkLst>
            <pc:docMk/>
            <pc:sldMk cId="3624263447" sldId="2147479160"/>
            <ac:picMk id="8" creationId="{6E150708-BD91-4E31-A444-B7BFF811BFEB}"/>
          </ac:picMkLst>
        </pc:picChg>
      </pc:sldChg>
      <pc:sldChg chg="modNotesTx">
        <pc:chgData name="Wieching, Levin (SE-7/3AFS2K)" userId="98420e42-2ee7-4e41-8b7c-b6844ebc3566" providerId="ADAL" clId="{30C1DFEA-16ED-4199-AB01-5580335FBE80}" dt="2025-01-16T12:33:31.069" v="3097" actId="20577"/>
        <pc:sldMkLst>
          <pc:docMk/>
          <pc:sldMk cId="827647747" sldId="2147479161"/>
        </pc:sldMkLst>
      </pc:sldChg>
      <pc:sldChg chg="addSp delSp modSp new mod modClrScheme chgLayout">
        <pc:chgData name="Wieching, Levin (SE-7/3AFS2K)" userId="98420e42-2ee7-4e41-8b7c-b6844ebc3566" providerId="ADAL" clId="{30C1DFEA-16ED-4199-AB01-5580335FBE80}" dt="2025-01-21T07:41:47.850" v="3945" actId="207"/>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add mod ord">
          <ac:chgData name="Wieching, Levin (SE-7/3AFS2K)" userId="98420e42-2ee7-4e41-8b7c-b6844ebc3566" providerId="ADAL" clId="{30C1DFEA-16ED-4199-AB01-5580335FBE80}" dt="2025-01-21T06:51:10.339" v="3908" actId="1076"/>
          <ac:spMkLst>
            <pc:docMk/>
            <pc:sldMk cId="2674181991" sldId="2147479162"/>
            <ac:spMk id="10" creationId="{50102822-BFB1-D508-3099-B1A60868A987}"/>
          </ac:spMkLst>
        </pc:spChg>
        <pc:spChg chg="add mod">
          <ac:chgData name="Wieching, Levin (SE-7/3AFS2K)" userId="98420e42-2ee7-4e41-8b7c-b6844ebc3566" providerId="ADAL" clId="{30C1DFEA-16ED-4199-AB01-5580335FBE80}" dt="2025-01-21T07:41:47.850" v="3945" actId="207"/>
          <ac:spMkLst>
            <pc:docMk/>
            <pc:sldMk cId="2674181991" sldId="2147479162"/>
            <ac:spMk id="13" creationId="{D53383EF-30D2-B38D-49F5-0A7618E14B15}"/>
          </ac:spMkLst>
        </pc:spChg>
        <pc:picChg chg="add del mod">
          <ac:chgData name="Wieching, Levin (SE-7/3AFS2K)" userId="98420e42-2ee7-4e41-8b7c-b6844ebc3566" providerId="ADAL" clId="{30C1DFEA-16ED-4199-AB01-5580335FBE80}" dt="2025-01-21T06:50:38.963" v="3898" actId="478"/>
          <ac:picMkLst>
            <pc:docMk/>
            <pc:sldMk cId="2674181991" sldId="2147479162"/>
            <ac:picMk id="5" creationId="{0C2DD632-EA95-FA8C-5B6C-2D721157615C}"/>
          </ac:picMkLst>
        </pc:picChg>
        <pc:picChg chg="add del mod">
          <ac:chgData name="Wieching, Levin (SE-7/3AFS2K)" userId="98420e42-2ee7-4e41-8b7c-b6844ebc3566" providerId="ADAL" clId="{30C1DFEA-16ED-4199-AB01-5580335FBE80}" dt="2025-01-21T07:37:36.703" v="3924" actId="478"/>
          <ac:picMkLst>
            <pc:docMk/>
            <pc:sldMk cId="2674181991" sldId="2147479162"/>
            <ac:picMk id="6" creationId="{F2EE7DED-6F9C-EEEB-796C-363610D30314}"/>
          </ac:picMkLst>
        </pc:picChg>
        <pc:picChg chg="add del mod">
          <ac:chgData name="Wieching, Levin (SE-7/3AFS2K)" userId="98420e42-2ee7-4e41-8b7c-b6844ebc3566" providerId="ADAL" clId="{30C1DFEA-16ED-4199-AB01-5580335FBE80}" dt="2025-01-21T06:50:39.702" v="3899" actId="478"/>
          <ac:picMkLst>
            <pc:docMk/>
            <pc:sldMk cId="2674181991" sldId="2147479162"/>
            <ac:picMk id="7" creationId="{ABD262F7-B183-B38D-BF29-8F625D42B330}"/>
          </ac:picMkLst>
        </pc:picChg>
        <pc:picChg chg="add del mod">
          <ac:chgData name="Wieching, Levin (SE-7/3AFS2K)" userId="98420e42-2ee7-4e41-8b7c-b6844ebc3566" providerId="ADAL" clId="{30C1DFEA-16ED-4199-AB01-5580335FBE80}" dt="2025-01-21T07:40:22.840" v="3931" actId="478"/>
          <ac:picMkLst>
            <pc:docMk/>
            <pc:sldMk cId="2674181991" sldId="2147479162"/>
            <ac:picMk id="14" creationId="{09F19160-0741-32DF-7891-F81B4FC0BBA6}"/>
          </ac:picMkLst>
        </pc:picChg>
        <pc:picChg chg="add mod">
          <ac:chgData name="Wieching, Levin (SE-7/3AFS2K)" userId="98420e42-2ee7-4e41-8b7c-b6844ebc3566" providerId="ADAL" clId="{30C1DFEA-16ED-4199-AB01-5580335FBE80}" dt="2025-01-21T07:37:51.797" v="3930" actId="1076"/>
          <ac:picMkLst>
            <pc:docMk/>
            <pc:sldMk cId="2674181991" sldId="2147479162"/>
            <ac:picMk id="16" creationId="{842F0DB5-3074-F8EB-9682-D5F5BD3BBDDF}"/>
          </ac:picMkLst>
        </pc:picChg>
        <pc:picChg chg="add mod">
          <ac:chgData name="Wieching, Levin (SE-7/3AFS2K)" userId="98420e42-2ee7-4e41-8b7c-b6844ebc3566" providerId="ADAL" clId="{30C1DFEA-16ED-4199-AB01-5580335FBE80}" dt="2025-01-21T07:40:43.641" v="3939" actId="1076"/>
          <ac:picMkLst>
            <pc:docMk/>
            <pc:sldMk cId="2674181991" sldId="2147479162"/>
            <ac:picMk id="18" creationId="{9597BDD1-ECC2-ABBC-02E8-FC4C8E50ECD1}"/>
          </ac:picMkLst>
        </pc:picChg>
        <pc:inkChg chg="add del">
          <ac:chgData name="Wieching, Levin (SE-7/3AFS2K)" userId="98420e42-2ee7-4e41-8b7c-b6844ebc3566" providerId="ADAL" clId="{30C1DFEA-16ED-4199-AB01-5580335FBE80}" dt="2025-01-21T06:50:49.134" v="3903" actId="478"/>
          <ac:inkMkLst>
            <pc:docMk/>
            <pc:sldMk cId="2674181991" sldId="2147479162"/>
            <ac:inkMk id="8" creationId="{5B6B43F6-47F1-76D4-A0C5-8BAC41664916}"/>
          </ac:inkMkLst>
        </pc:inkChg>
        <pc:inkChg chg="add del">
          <ac:chgData name="Wieching, Levin (SE-7/3AFS2K)" userId="98420e42-2ee7-4e41-8b7c-b6844ebc3566" providerId="ADAL" clId="{30C1DFEA-16ED-4199-AB01-5580335FBE80}" dt="2025-01-21T06:50:46.212" v="3902" actId="478"/>
          <ac:inkMkLst>
            <pc:docMk/>
            <pc:sldMk cId="2674181991" sldId="2147479162"/>
            <ac:inkMk id="9" creationId="{67190AB0-D5C6-0C99-89BB-E3486F12FCF7}"/>
          </ac:inkMkLst>
        </pc:inkChg>
        <pc:inkChg chg="add del">
          <ac:chgData name="Wieching, Levin (SE-7/3AFS2K)" userId="98420e42-2ee7-4e41-8b7c-b6844ebc3566" providerId="ADAL" clId="{30C1DFEA-16ED-4199-AB01-5580335FBE80}" dt="2025-01-21T06:50:43" v="3901" actId="478"/>
          <ac:inkMkLst>
            <pc:docMk/>
            <pc:sldMk cId="2674181991" sldId="2147479162"/>
            <ac:inkMk id="12" creationId="{07B968D8-A47E-CC7E-8513-D1177ED44D3D}"/>
          </ac:inkMkLst>
        </pc:inkChg>
      </pc:sldChg>
      <pc:sldChg chg="addSp delSp modSp new mod modClrScheme modAnim chgLayout modNotesTx">
        <pc:chgData name="Wieching, Levin (SE-7/3AFS2K)" userId="98420e42-2ee7-4e41-8b7c-b6844ebc3566" providerId="ADAL" clId="{30C1DFEA-16ED-4199-AB01-5580335FBE80}" dt="2025-01-17T09:12:45.345" v="3860"/>
        <pc:sldMkLst>
          <pc:docMk/>
          <pc:sldMk cId="2007432865" sldId="2147479163"/>
        </pc:sldMkLst>
        <pc:spChg chg="mod ord">
          <ac:chgData name="Wieching, Levin (SE-7/3AFS2K)" userId="98420e42-2ee7-4e41-8b7c-b6844ebc3566" providerId="ADAL" clId="{30C1DFEA-16ED-4199-AB01-5580335FBE80}" dt="2025-01-16T12:22:04.827" v="1754" actId="700"/>
          <ac:spMkLst>
            <pc:docMk/>
            <pc:sldMk cId="2007432865" sldId="2147479163"/>
            <ac:spMk id="3" creationId="{E59D394A-87A6-2BF4-6A3C-8FE6F578381B}"/>
          </ac:spMkLst>
        </pc:spChg>
        <pc:spChg chg="mod ord">
          <ac:chgData name="Wieching, Levin (SE-7/3AFS2K)" userId="98420e42-2ee7-4e41-8b7c-b6844ebc3566" providerId="ADAL" clId="{30C1DFEA-16ED-4199-AB01-5580335FBE80}" dt="2025-01-16T12:22:04.827" v="1754" actId="700"/>
          <ac:spMkLst>
            <pc:docMk/>
            <pc:sldMk cId="2007432865" sldId="2147479163"/>
            <ac:spMk id="4" creationId="{9A7A505E-B72D-4032-0A16-6D098E22580B}"/>
          </ac:spMkLst>
        </pc:spChg>
        <pc:spChg chg="add mod ord">
          <ac:chgData name="Wieching, Levin (SE-7/3AFS2K)" userId="98420e42-2ee7-4e41-8b7c-b6844ebc3566" providerId="ADAL" clId="{30C1DFEA-16ED-4199-AB01-5580335FBE80}" dt="2025-01-16T12:30:46.548" v="3071" actId="33524"/>
          <ac:spMkLst>
            <pc:docMk/>
            <pc:sldMk cId="2007432865" sldId="2147479163"/>
            <ac:spMk id="7" creationId="{508E2375-35D1-3C65-498A-399DC4E6898E}"/>
          </ac:spMkLst>
        </pc:spChg>
        <pc:spChg chg="add mod ord">
          <ac:chgData name="Wieching, Levin (SE-7/3AFS2K)" userId="98420e42-2ee7-4e41-8b7c-b6844ebc3566" providerId="ADAL" clId="{30C1DFEA-16ED-4199-AB01-5580335FBE80}" dt="2025-01-16T12:22:04.827" v="1754" actId="700"/>
          <ac:spMkLst>
            <pc:docMk/>
            <pc:sldMk cId="2007432865" sldId="2147479163"/>
            <ac:spMk id="18" creationId="{158ACA79-6E5E-5159-0480-B64EB6D96729}"/>
          </ac:spMkLst>
        </pc:spChg>
        <pc:graphicFrameChg chg="add mod ord modGraphic">
          <ac:chgData name="Wieching, Levin (SE-7/3AFS2K)" userId="98420e42-2ee7-4e41-8b7c-b6844ebc3566" providerId="ADAL" clId="{30C1DFEA-16ED-4199-AB01-5580335FBE80}" dt="2025-01-17T09:12:18.895" v="3858" actId="14734"/>
          <ac:graphicFrameMkLst>
            <pc:docMk/>
            <pc:sldMk cId="2007432865" sldId="2147479163"/>
            <ac:graphicFrameMk id="19" creationId="{8BBAFDE8-86BD-645C-151E-16FCA1AE6E32}"/>
          </ac:graphicFrameMkLst>
        </pc:graphicFrameChg>
      </pc:sldChg>
      <pc:sldChg chg="new del">
        <pc:chgData name="Wieching, Levin (SE-7/3AFS2K)" userId="98420e42-2ee7-4e41-8b7c-b6844ebc3566" providerId="ADAL" clId="{30C1DFEA-16ED-4199-AB01-5580335FBE80}" dt="2025-01-16T10:28:06.570" v="626" actId="680"/>
        <pc:sldMkLst>
          <pc:docMk/>
          <pc:sldMk cId="3921226281" sldId="2147479163"/>
        </pc:sldMkLst>
      </pc:sldChg>
      <pc:sldChg chg="addSp delSp modSp new mod">
        <pc:chgData name="Wieching, Levin (SE-7/3AFS2K)" userId="98420e42-2ee7-4e41-8b7c-b6844ebc3566" providerId="ADAL" clId="{30C1DFEA-16ED-4199-AB01-5580335FBE80}" dt="2025-01-17T08:12:07.679" v="3835" actId="20577"/>
        <pc:sldMkLst>
          <pc:docMk/>
          <pc:sldMk cId="3541563301" sldId="2147479164"/>
        </pc:sldMkLst>
        <pc:spChg chg="add del mod">
          <ac:chgData name="Wieching, Levin (SE-7/3AFS2K)" userId="98420e42-2ee7-4e41-8b7c-b6844ebc3566" providerId="ADAL" clId="{30C1DFEA-16ED-4199-AB01-5580335FBE80}" dt="2025-01-17T08:12:07.679" v="3835" actId="20577"/>
          <ac:spMkLst>
            <pc:docMk/>
            <pc:sldMk cId="3541563301" sldId="2147479164"/>
            <ac:spMk id="4" creationId="{82B911F4-E724-4CA8-7932-C09706F6FE4A}"/>
          </ac:spMkLst>
        </pc:spChg>
        <pc:spChg chg="mod">
          <ac:chgData name="Wieching, Levin (SE-7/3AFS2K)" userId="98420e42-2ee7-4e41-8b7c-b6844ebc3566" providerId="ADAL" clId="{30C1DFEA-16ED-4199-AB01-5580335FBE80}" dt="2025-01-17T08:10:22.847" v="3800" actId="20577"/>
          <ac:spMkLst>
            <pc:docMk/>
            <pc:sldMk cId="3541563301" sldId="2147479164"/>
            <ac:spMk id="5" creationId="{53D931F9-B8AF-BDA5-AA24-F1D3651B26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21.01.2025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21.01.2025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21.01.2025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21.01.2025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21.01.2025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21.01.2025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21.01.2025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21.01.2025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21.01.2025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21.01.2025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21.01.2025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21.01.2025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21.01.2025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2.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696</Words>
  <Application>Microsoft Office PowerPoint</Application>
  <PresentationFormat>Breitbild</PresentationFormat>
  <Paragraphs>190</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2025-01-21T07:41:57Z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